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 Slab"/>
      <p:regular r:id="rId11"/>
      <p:bold r:id="rId12"/>
    </p:embeddedFon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Slab-regular.fntdata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font" Target="fonts/RobotoSlab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c6c6aebe4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c6c6aebe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c6c6aebe4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c6c6aebe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c6c6aebe4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c6c6aebe4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c6c6aebe4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c6c6aebe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Reflection on ASAP this Semester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Reviewing what we learned and discussing our thoughts/reflections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Transformative Justice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b="590" l="0" r="4752" t="-590"/>
          <a:stretch/>
        </p:blipFill>
        <p:spPr>
          <a:xfrm>
            <a:off x="235503" y="1144137"/>
            <a:ext cx="5116951" cy="36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b="5241" l="48585" r="5410" t="56218"/>
          <a:stretch/>
        </p:blipFill>
        <p:spPr>
          <a:xfrm>
            <a:off x="5581050" y="1144125"/>
            <a:ext cx="3357602" cy="190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 b="12822" l="0" r="51359" t="50098"/>
          <a:stretch/>
        </p:blipFill>
        <p:spPr>
          <a:xfrm>
            <a:off x="5581050" y="3046300"/>
            <a:ext cx="3357611" cy="173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Thinking about Oluwatoyin Salau and Megan Thee Stallion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3 main controlling images that prevent black women from reporting sexual violence--Jezebel/Black Promiscuity, Black Superwoman, Cultural Protector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role of social media in propagating narratives surrounding sexual assault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How we treat victims and perpetrators of violence? How do we make social media more conducive to a less punitive, more transformative mindset?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Hashtag activism and what that means for a movement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Black women as the most unprotected members of our society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Superficial protection being tackled with the rise of mutual aid funds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for Reflection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accountable communities and how do we create them?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Are we able to create accountable communities on social media? If not, how do we go about doing so?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there a place in society for rehabilitation of perceived criminal behavior? If so, where?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behaviors/actions can be considered forgivable and how can we make these judgements on a broad scale?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well does the current criminal justice system prioritize the safety of and justice for the victims?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How might we retain or improve this prioritization for the victims in a reformed or transformed criminal justice system?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Moving Forward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How can we continue to protect and center the voices of survivors at Penn in this upcoming semester?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Events that you want to plan, or things you would like to do differently?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